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178.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Taktak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I Have Found A Friend Indeed</a:t>
            </a:r>
          </a:p>
          <a:p>
            <a:r>
              <a:rPr lang="en-US" sz="4000" dirty="0"/>
              <a:t>John 15:15</a:t>
            </a:r>
          </a:p>
          <a:p>
            <a:r>
              <a:rPr lang="en-US" sz="4000" dirty="0"/>
              <a:t>Johnson </a:t>
            </a:r>
            <a:r>
              <a:rPr lang="en-US" sz="4000" dirty="0" err="1"/>
              <a:t>Oatman</a:t>
            </a:r>
            <a:r>
              <a:rPr lang="en-US" sz="4000" dirty="0"/>
              <a:t>, Jr 1856-1922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G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taktak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mu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angvanna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sunglam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cidamsak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pia. 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ka dah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ze-etna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ang sung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khawlmun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huh den Pa Amah hi.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limlang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sunmang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178. Ke’n Mu Khin Tang Lawm Taktak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2018-10-17T16:31:11Z</dcterms:modified>
</cp:coreProperties>
</file>